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4" r:id="rId4"/>
    <p:sldId id="260" r:id="rId5"/>
    <p:sldId id="272" r:id="rId6"/>
    <p:sldId id="262" r:id="rId7"/>
    <p:sldId id="264" r:id="rId8"/>
    <p:sldId id="27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8eTmICEksZEntgPbrNJWv4mfH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857EE-9202-4798-9555-6A7DC264CC32}" v="15" dt="2026-01-20T20:30:07.418"/>
    <p1510:client id="{7223E07B-E778-4FAA-85FD-5D1432ABA1A0}" v="23" dt="2026-01-21T09:58:07.288"/>
  </p1510:revLst>
</p1510:revInfo>
</file>

<file path=ppt/tableStyles.xml><?xml version="1.0" encoding="utf-8"?>
<a:tblStyleLst xmlns:a="http://schemas.openxmlformats.org/drawingml/2006/main" def="{A31C0B84-6B06-4938-AE0E-94D1D6B38308}">
  <a:tblStyle styleId="{A31C0B84-6B06-4938-AE0E-94D1D6B38308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hra Bhiwandiwalla" userId="08943c19-4fa7-46e9-ab5b-d5fc090bf3dd" providerId="ADAL" clId="{AA8D68B4-96D7-4FF7-ADA2-F8C485378C2F}"/>
    <pc:docChg chg="custSel delSld modSld">
      <pc:chgData name="Zahra Bhiwandiwalla" userId="08943c19-4fa7-46e9-ab5b-d5fc090bf3dd" providerId="ADAL" clId="{AA8D68B4-96D7-4FF7-ADA2-F8C485378C2F}" dt="2026-01-21T09:59:02.822" v="522" actId="255"/>
      <pc:docMkLst>
        <pc:docMk/>
      </pc:docMkLst>
      <pc:sldChg chg="modSp mod">
        <pc:chgData name="Zahra Bhiwandiwalla" userId="08943c19-4fa7-46e9-ab5b-d5fc090bf3dd" providerId="ADAL" clId="{AA8D68B4-96D7-4FF7-ADA2-F8C485378C2F}" dt="2026-01-20T08:02:16.489" v="1" actId="20577"/>
        <pc:sldMkLst>
          <pc:docMk/>
          <pc:sldMk cId="0" sldId="256"/>
        </pc:sldMkLst>
        <pc:spChg chg="mod">
          <ac:chgData name="Zahra Bhiwandiwalla" userId="08943c19-4fa7-46e9-ab5b-d5fc090bf3dd" providerId="ADAL" clId="{AA8D68B4-96D7-4FF7-ADA2-F8C485378C2F}" dt="2026-01-20T08:02:16.489" v="1" actId="20577"/>
          <ac:spMkLst>
            <pc:docMk/>
            <pc:sldMk cId="0" sldId="256"/>
            <ac:spMk id="80" creationId="{00000000-0000-0000-0000-000000000000}"/>
          </ac:spMkLst>
        </pc:spChg>
      </pc:sldChg>
      <pc:sldChg chg="addSp modSp mod">
        <pc:chgData name="Zahra Bhiwandiwalla" userId="08943c19-4fa7-46e9-ab5b-d5fc090bf3dd" providerId="ADAL" clId="{AA8D68B4-96D7-4FF7-ADA2-F8C485378C2F}" dt="2026-01-20T10:05:34.994" v="64" actId="255"/>
        <pc:sldMkLst>
          <pc:docMk/>
          <pc:sldMk cId="0" sldId="257"/>
        </pc:sldMkLst>
        <pc:spChg chg="add mod">
          <ac:chgData name="Zahra Bhiwandiwalla" userId="08943c19-4fa7-46e9-ab5b-d5fc090bf3dd" providerId="ADAL" clId="{AA8D68B4-96D7-4FF7-ADA2-F8C485378C2F}" dt="2026-01-20T10:05:34.994" v="64" actId="255"/>
          <ac:spMkLst>
            <pc:docMk/>
            <pc:sldMk cId="0" sldId="257"/>
            <ac:spMk id="7" creationId="{F949CCB3-27F9-48B5-E331-B8055EBE8770}"/>
          </ac:spMkLst>
        </pc:spChg>
        <pc:spChg chg="mod">
          <ac:chgData name="Zahra Bhiwandiwalla" userId="08943c19-4fa7-46e9-ab5b-d5fc090bf3dd" providerId="ADAL" clId="{AA8D68B4-96D7-4FF7-ADA2-F8C485378C2F}" dt="2026-01-20T08:02:40.973" v="4" actId="20577"/>
          <ac:spMkLst>
            <pc:docMk/>
            <pc:sldMk cId="0" sldId="257"/>
            <ac:spMk id="87" creationId="{00000000-0000-0000-0000-000000000000}"/>
          </ac:spMkLst>
        </pc:spChg>
        <pc:picChg chg="add mod">
          <ac:chgData name="Zahra Bhiwandiwalla" userId="08943c19-4fa7-46e9-ab5b-d5fc090bf3dd" providerId="ADAL" clId="{AA8D68B4-96D7-4FF7-ADA2-F8C485378C2F}" dt="2026-01-20T10:03:20.073" v="31" actId="1076"/>
          <ac:picMkLst>
            <pc:docMk/>
            <pc:sldMk cId="0" sldId="257"/>
            <ac:picMk id="2" creationId="{6CD39BF7-2394-0D77-A262-F9BBFA56317F}"/>
          </ac:picMkLst>
        </pc:picChg>
        <pc:picChg chg="add mod">
          <ac:chgData name="Zahra Bhiwandiwalla" userId="08943c19-4fa7-46e9-ab5b-d5fc090bf3dd" providerId="ADAL" clId="{AA8D68B4-96D7-4FF7-ADA2-F8C485378C2F}" dt="2026-01-20T10:03:04.416" v="26" actId="1076"/>
          <ac:picMkLst>
            <pc:docMk/>
            <pc:sldMk cId="0" sldId="257"/>
            <ac:picMk id="3" creationId="{3C3F8215-7101-3A30-A0A2-718151BF51C7}"/>
          </ac:picMkLst>
        </pc:picChg>
        <pc:picChg chg="add mod">
          <ac:chgData name="Zahra Bhiwandiwalla" userId="08943c19-4fa7-46e9-ab5b-d5fc090bf3dd" providerId="ADAL" clId="{AA8D68B4-96D7-4FF7-ADA2-F8C485378C2F}" dt="2026-01-20T10:04:29.674" v="37" actId="1076"/>
          <ac:picMkLst>
            <pc:docMk/>
            <pc:sldMk cId="0" sldId="257"/>
            <ac:picMk id="4" creationId="{0B6A587C-3AB7-A4CB-2721-8C2D70DC7985}"/>
          </ac:picMkLst>
        </pc:picChg>
        <pc:picChg chg="add mod">
          <ac:chgData name="Zahra Bhiwandiwalla" userId="08943c19-4fa7-46e9-ab5b-d5fc090bf3dd" providerId="ADAL" clId="{AA8D68B4-96D7-4FF7-ADA2-F8C485378C2F}" dt="2026-01-20T10:03:23.229" v="32" actId="1076"/>
          <ac:picMkLst>
            <pc:docMk/>
            <pc:sldMk cId="0" sldId="257"/>
            <ac:picMk id="5" creationId="{6EFF4A91-DBA0-F183-6223-A9BC7E3A86BE}"/>
          </ac:picMkLst>
        </pc:picChg>
        <pc:picChg chg="add mod">
          <ac:chgData name="Zahra Bhiwandiwalla" userId="08943c19-4fa7-46e9-ab5b-d5fc090bf3dd" providerId="ADAL" clId="{AA8D68B4-96D7-4FF7-ADA2-F8C485378C2F}" dt="2026-01-20T10:04:38.338" v="41" actId="1076"/>
          <ac:picMkLst>
            <pc:docMk/>
            <pc:sldMk cId="0" sldId="257"/>
            <ac:picMk id="6" creationId="{CD8A92BB-A298-7F98-9831-C374A5670C81}"/>
          </ac:picMkLst>
        </pc:picChg>
        <pc:picChg chg="add mod">
          <ac:chgData name="Zahra Bhiwandiwalla" userId="08943c19-4fa7-46e9-ab5b-d5fc090bf3dd" providerId="ADAL" clId="{AA8D68B4-96D7-4FF7-ADA2-F8C485378C2F}" dt="2026-01-20T10:04:28.390" v="36" actId="1076"/>
          <ac:picMkLst>
            <pc:docMk/>
            <pc:sldMk cId="0" sldId="257"/>
            <ac:picMk id="1026" creationId="{F2C71323-B33F-AEBF-1E9D-DB331F72703D}"/>
          </ac:picMkLst>
        </pc:picChg>
        <pc:picChg chg="add mod">
          <ac:chgData name="Zahra Bhiwandiwalla" userId="08943c19-4fa7-46e9-ab5b-d5fc090bf3dd" providerId="ADAL" clId="{AA8D68B4-96D7-4FF7-ADA2-F8C485378C2F}" dt="2026-01-20T10:02:58.979" v="23" actId="1076"/>
          <ac:picMkLst>
            <pc:docMk/>
            <pc:sldMk cId="0" sldId="257"/>
            <ac:picMk id="1028" creationId="{1AC4A357-C678-08D4-F949-C7AA0FD00A38}"/>
          </ac:picMkLst>
        </pc:picChg>
        <pc:picChg chg="add mod">
          <ac:chgData name="Zahra Bhiwandiwalla" userId="08943c19-4fa7-46e9-ab5b-d5fc090bf3dd" providerId="ADAL" clId="{AA8D68B4-96D7-4FF7-ADA2-F8C485378C2F}" dt="2026-01-20T10:03:17.073" v="30" actId="1076"/>
          <ac:picMkLst>
            <pc:docMk/>
            <pc:sldMk cId="0" sldId="257"/>
            <ac:picMk id="1030" creationId="{C62C9E80-3D75-1272-44D9-28D048F8BB37}"/>
          </ac:picMkLst>
        </pc:picChg>
        <pc:picChg chg="add mod">
          <ac:chgData name="Zahra Bhiwandiwalla" userId="08943c19-4fa7-46e9-ab5b-d5fc090bf3dd" providerId="ADAL" clId="{AA8D68B4-96D7-4FF7-ADA2-F8C485378C2F}" dt="2026-01-20T10:04:36.932" v="40" actId="1076"/>
          <ac:picMkLst>
            <pc:docMk/>
            <pc:sldMk cId="0" sldId="257"/>
            <ac:picMk id="1032" creationId="{EA87E7B6-DC0A-8340-1B76-D600A6A6FDBA}"/>
          </ac:picMkLst>
        </pc:picChg>
      </pc:sldChg>
      <pc:sldChg chg="del">
        <pc:chgData name="Zahra Bhiwandiwalla" userId="08943c19-4fa7-46e9-ab5b-d5fc090bf3dd" providerId="ADAL" clId="{AA8D68B4-96D7-4FF7-ADA2-F8C485378C2F}" dt="2026-01-20T08:02:48.146" v="5" actId="47"/>
        <pc:sldMkLst>
          <pc:docMk/>
          <pc:sldMk cId="0" sldId="258"/>
        </pc:sldMkLst>
      </pc:sldChg>
      <pc:sldChg chg="del">
        <pc:chgData name="Zahra Bhiwandiwalla" userId="08943c19-4fa7-46e9-ab5b-d5fc090bf3dd" providerId="ADAL" clId="{AA8D68B4-96D7-4FF7-ADA2-F8C485378C2F}" dt="2026-01-20T08:02:52.725" v="6" actId="47"/>
        <pc:sldMkLst>
          <pc:docMk/>
          <pc:sldMk cId="0" sldId="259"/>
        </pc:sldMkLst>
      </pc:sldChg>
      <pc:sldChg chg="modSp mod">
        <pc:chgData name="Zahra Bhiwandiwalla" userId="08943c19-4fa7-46e9-ab5b-d5fc090bf3dd" providerId="ADAL" clId="{AA8D68B4-96D7-4FF7-ADA2-F8C485378C2F}" dt="2026-01-20T10:07:13.068" v="235" actId="20577"/>
        <pc:sldMkLst>
          <pc:docMk/>
          <pc:sldMk cId="0" sldId="260"/>
        </pc:sldMkLst>
        <pc:spChg chg="mod">
          <ac:chgData name="Zahra Bhiwandiwalla" userId="08943c19-4fa7-46e9-ab5b-d5fc090bf3dd" providerId="ADAL" clId="{AA8D68B4-96D7-4FF7-ADA2-F8C485378C2F}" dt="2026-01-20T10:07:13.068" v="235" actId="20577"/>
          <ac:spMkLst>
            <pc:docMk/>
            <pc:sldMk cId="0" sldId="260"/>
            <ac:spMk id="113" creationId="{00000000-0000-0000-0000-000000000000}"/>
          </ac:spMkLst>
        </pc:spChg>
      </pc:sldChg>
      <pc:sldChg chg="addSp delSp modSp mod">
        <pc:chgData name="Zahra Bhiwandiwalla" userId="08943c19-4fa7-46e9-ab5b-d5fc090bf3dd" providerId="ADAL" clId="{AA8D68B4-96D7-4FF7-ADA2-F8C485378C2F}" dt="2026-01-21T09:42:20.455" v="474" actId="14100"/>
        <pc:sldMkLst>
          <pc:docMk/>
          <pc:sldMk cId="0" sldId="264"/>
        </pc:sldMkLst>
        <pc:spChg chg="mod">
          <ac:chgData name="Zahra Bhiwandiwalla" userId="08943c19-4fa7-46e9-ab5b-d5fc090bf3dd" providerId="ADAL" clId="{AA8D68B4-96D7-4FF7-ADA2-F8C485378C2F}" dt="2026-01-21T09:42:01.423" v="471" actId="113"/>
          <ac:spMkLst>
            <pc:docMk/>
            <pc:sldMk cId="0" sldId="264"/>
            <ac:spMk id="142" creationId="{00000000-0000-0000-0000-000000000000}"/>
          </ac:spMkLst>
        </pc:spChg>
        <pc:graphicFrameChg chg="add mod modGraphic">
          <ac:chgData name="Zahra Bhiwandiwalla" userId="08943c19-4fa7-46e9-ab5b-d5fc090bf3dd" providerId="ADAL" clId="{AA8D68B4-96D7-4FF7-ADA2-F8C485378C2F}" dt="2026-01-21T09:42:20.455" v="474" actId="14100"/>
          <ac:graphicFrameMkLst>
            <pc:docMk/>
            <pc:sldMk cId="0" sldId="264"/>
            <ac:graphicFrameMk id="2" creationId="{FE0231B6-43F6-010B-EAB0-15C089371CA4}"/>
          </ac:graphicFrameMkLst>
        </pc:graphicFrameChg>
        <pc:graphicFrameChg chg="del mod modGraphic">
          <ac:chgData name="Zahra Bhiwandiwalla" userId="08943c19-4fa7-46e9-ab5b-d5fc090bf3dd" providerId="ADAL" clId="{AA8D68B4-96D7-4FF7-ADA2-F8C485378C2F}" dt="2026-01-21T09:34:14.363" v="238" actId="478"/>
          <ac:graphicFrameMkLst>
            <pc:docMk/>
            <pc:sldMk cId="0" sldId="264"/>
            <ac:graphicFrameMk id="143" creationId="{00000000-0000-0000-0000-000000000000}"/>
          </ac:graphicFrameMkLst>
        </pc:graphicFrameChg>
      </pc:sldChg>
      <pc:sldChg chg="modSp mod">
        <pc:chgData name="Zahra Bhiwandiwalla" userId="08943c19-4fa7-46e9-ab5b-d5fc090bf3dd" providerId="ADAL" clId="{AA8D68B4-96D7-4FF7-ADA2-F8C485378C2F}" dt="2026-01-21T09:42:59.503" v="508" actId="20577"/>
        <pc:sldMkLst>
          <pc:docMk/>
          <pc:sldMk cId="0" sldId="265"/>
        </pc:sldMkLst>
        <pc:spChg chg="mod">
          <ac:chgData name="Zahra Bhiwandiwalla" userId="08943c19-4fa7-46e9-ab5b-d5fc090bf3dd" providerId="ADAL" clId="{AA8D68B4-96D7-4FF7-ADA2-F8C485378C2F}" dt="2026-01-21T09:42:59.503" v="508" actId="20577"/>
          <ac:spMkLst>
            <pc:docMk/>
            <pc:sldMk cId="0" sldId="265"/>
            <ac:spMk id="149" creationId="{00000000-0000-0000-0000-000000000000}"/>
          </ac:spMkLst>
        </pc:spChg>
      </pc:sldChg>
      <pc:sldChg chg="modSp mod">
        <pc:chgData name="Zahra Bhiwandiwalla" userId="08943c19-4fa7-46e9-ab5b-d5fc090bf3dd" providerId="ADAL" clId="{AA8D68B4-96D7-4FF7-ADA2-F8C485378C2F}" dt="2026-01-21T09:58:48.572" v="521" actId="255"/>
        <pc:sldMkLst>
          <pc:docMk/>
          <pc:sldMk cId="0" sldId="268"/>
        </pc:sldMkLst>
        <pc:spChg chg="mod">
          <ac:chgData name="Zahra Bhiwandiwalla" userId="08943c19-4fa7-46e9-ab5b-d5fc090bf3dd" providerId="ADAL" clId="{AA8D68B4-96D7-4FF7-ADA2-F8C485378C2F}" dt="2026-01-21T09:58:48.572" v="521" actId="255"/>
          <ac:spMkLst>
            <pc:docMk/>
            <pc:sldMk cId="0" sldId="268"/>
            <ac:spMk id="172" creationId="{00000000-0000-0000-0000-000000000000}"/>
          </ac:spMkLst>
        </pc:spChg>
      </pc:sldChg>
      <pc:sldChg chg="modSp mod">
        <pc:chgData name="Zahra Bhiwandiwalla" userId="08943c19-4fa7-46e9-ab5b-d5fc090bf3dd" providerId="ADAL" clId="{AA8D68B4-96D7-4FF7-ADA2-F8C485378C2F}" dt="2026-01-21T09:59:02.822" v="522" actId="255"/>
        <pc:sldMkLst>
          <pc:docMk/>
          <pc:sldMk cId="0" sldId="270"/>
        </pc:sldMkLst>
        <pc:spChg chg="mod">
          <ac:chgData name="Zahra Bhiwandiwalla" userId="08943c19-4fa7-46e9-ab5b-d5fc090bf3dd" providerId="ADAL" clId="{AA8D68B4-96D7-4FF7-ADA2-F8C485378C2F}" dt="2026-01-21T09:59:02.822" v="522" actId="255"/>
          <ac:spMkLst>
            <pc:docMk/>
            <pc:sldMk cId="0" sldId="270"/>
            <ac:spMk id="186" creationId="{00000000-0000-0000-0000-000000000000}"/>
          </ac:spMkLst>
        </pc:spChg>
      </pc:sldChg>
    </pc:docChg>
  </pc:docChgLst>
  <pc:docChgLst>
    <pc:chgData name="Zahra Bhiwandiwalla" userId="08943c19-4fa7-46e9-ab5b-d5fc090bf3dd" providerId="ADAL" clId="{14C596A4-43EB-45B1-93EC-701B7B72168F}"/>
    <pc:docChg chg="undo custSel addSld delSld modSld sldOrd">
      <pc:chgData name="Zahra Bhiwandiwalla" userId="08943c19-4fa7-46e9-ab5b-d5fc090bf3dd" providerId="ADAL" clId="{14C596A4-43EB-45B1-93EC-701B7B72168F}" dt="2026-01-20T20:33:40.095" v="1018" actId="20577"/>
      <pc:docMkLst>
        <pc:docMk/>
      </pc:docMkLst>
      <pc:sldChg chg="modSp mod">
        <pc:chgData name="Zahra Bhiwandiwalla" userId="08943c19-4fa7-46e9-ab5b-d5fc090bf3dd" providerId="ADAL" clId="{14C596A4-43EB-45B1-93EC-701B7B72168F}" dt="2026-01-20T20:30:37.978" v="724" actId="255"/>
        <pc:sldMkLst>
          <pc:docMk/>
          <pc:sldMk cId="0" sldId="260"/>
        </pc:sldMkLst>
        <pc:spChg chg="mod">
          <ac:chgData name="Zahra Bhiwandiwalla" userId="08943c19-4fa7-46e9-ab5b-d5fc090bf3dd" providerId="ADAL" clId="{14C596A4-43EB-45B1-93EC-701B7B72168F}" dt="2026-01-20T20:30:37.978" v="724" actId="255"/>
          <ac:spMkLst>
            <pc:docMk/>
            <pc:sldMk cId="0" sldId="260"/>
            <ac:spMk id="113" creationId="{00000000-0000-0000-0000-000000000000}"/>
          </ac:spMkLst>
        </pc:spChg>
      </pc:sldChg>
      <pc:sldChg chg="modSp del mod">
        <pc:chgData name="Zahra Bhiwandiwalla" userId="08943c19-4fa7-46e9-ab5b-d5fc090bf3dd" providerId="ADAL" clId="{14C596A4-43EB-45B1-93EC-701B7B72168F}" dt="2026-01-20T19:56:34.219" v="78" actId="47"/>
        <pc:sldMkLst>
          <pc:docMk/>
          <pc:sldMk cId="0" sldId="261"/>
        </pc:sldMkLst>
        <pc:graphicFrameChg chg="modGraphic">
          <ac:chgData name="Zahra Bhiwandiwalla" userId="08943c19-4fa7-46e9-ab5b-d5fc090bf3dd" providerId="ADAL" clId="{14C596A4-43EB-45B1-93EC-701B7B72168F}" dt="2026-01-20T17:21:23.809" v="2" actId="798"/>
          <ac:graphicFrameMkLst>
            <pc:docMk/>
            <pc:sldMk cId="0" sldId="261"/>
            <ac:graphicFrameMk id="120" creationId="{00000000-0000-0000-0000-000000000000}"/>
          </ac:graphicFrameMkLst>
        </pc:graphicFrameChg>
      </pc:sldChg>
      <pc:sldChg chg="addSp delSp modSp mod">
        <pc:chgData name="Zahra Bhiwandiwalla" userId="08943c19-4fa7-46e9-ab5b-d5fc090bf3dd" providerId="ADAL" clId="{14C596A4-43EB-45B1-93EC-701B7B72168F}" dt="2026-01-20T20:22:49.099" v="338" actId="20577"/>
        <pc:sldMkLst>
          <pc:docMk/>
          <pc:sldMk cId="0" sldId="262"/>
        </pc:sldMkLst>
        <pc:spChg chg="add mod">
          <ac:chgData name="Zahra Bhiwandiwalla" userId="08943c19-4fa7-46e9-ab5b-d5fc090bf3dd" providerId="ADAL" clId="{14C596A4-43EB-45B1-93EC-701B7B72168F}" dt="2026-01-20T20:22:49.099" v="338" actId="20577"/>
          <ac:spMkLst>
            <pc:docMk/>
            <pc:sldMk cId="0" sldId="262"/>
            <ac:spMk id="2" creationId="{FA7D1EBA-8BFF-BC6B-D882-C2BB976189CF}"/>
          </ac:spMkLst>
        </pc:spChg>
        <pc:spChg chg="del mod">
          <ac:chgData name="Zahra Bhiwandiwalla" userId="08943c19-4fa7-46e9-ab5b-d5fc090bf3dd" providerId="ADAL" clId="{14C596A4-43EB-45B1-93EC-701B7B72168F}" dt="2026-01-20T17:23:14.021" v="5"/>
          <ac:spMkLst>
            <pc:docMk/>
            <pc:sldMk cId="0" sldId="262"/>
            <ac:spMk id="128" creationId="{00000000-0000-0000-0000-000000000000}"/>
          </ac:spMkLst>
        </pc:spChg>
        <pc:graphicFrameChg chg="del modGraphic">
          <ac:chgData name="Zahra Bhiwandiwalla" userId="08943c19-4fa7-46e9-ab5b-d5fc090bf3dd" providerId="ADAL" clId="{14C596A4-43EB-45B1-93EC-701B7B72168F}" dt="2026-01-20T20:21:58.588" v="284" actId="478"/>
          <ac:graphicFrameMkLst>
            <pc:docMk/>
            <pc:sldMk cId="0" sldId="262"/>
            <ac:graphicFrameMk id="127" creationId="{00000000-0000-0000-0000-000000000000}"/>
          </ac:graphicFrameMkLst>
        </pc:graphicFrameChg>
      </pc:sldChg>
      <pc:sldChg chg="del">
        <pc:chgData name="Zahra Bhiwandiwalla" userId="08943c19-4fa7-46e9-ab5b-d5fc090bf3dd" providerId="ADAL" clId="{14C596A4-43EB-45B1-93EC-701B7B72168F}" dt="2026-01-20T20:23:34.368" v="339" actId="47"/>
        <pc:sldMkLst>
          <pc:docMk/>
          <pc:sldMk cId="0" sldId="263"/>
        </pc:sldMkLst>
      </pc:sldChg>
      <pc:sldChg chg="modSp mod ord">
        <pc:chgData name="Zahra Bhiwandiwalla" userId="08943c19-4fa7-46e9-ab5b-d5fc090bf3dd" providerId="ADAL" clId="{14C596A4-43EB-45B1-93EC-701B7B72168F}" dt="2026-01-20T20:27:02.368" v="530"/>
        <pc:sldMkLst>
          <pc:docMk/>
          <pc:sldMk cId="0" sldId="264"/>
        </pc:sldMkLst>
        <pc:spChg chg="mod">
          <ac:chgData name="Zahra Bhiwandiwalla" userId="08943c19-4fa7-46e9-ab5b-d5fc090bf3dd" providerId="ADAL" clId="{14C596A4-43EB-45B1-93EC-701B7B72168F}" dt="2026-01-20T20:23:40.861" v="356" actId="20577"/>
          <ac:spMkLst>
            <pc:docMk/>
            <pc:sldMk cId="0" sldId="264"/>
            <ac:spMk id="142" creationId="{00000000-0000-0000-0000-000000000000}"/>
          </ac:spMkLst>
        </pc:spChg>
        <pc:graphicFrameChg chg="modGraphic">
          <ac:chgData name="Zahra Bhiwandiwalla" userId="08943c19-4fa7-46e9-ab5b-d5fc090bf3dd" providerId="ADAL" clId="{14C596A4-43EB-45B1-93EC-701B7B72168F}" dt="2026-01-20T20:26:33.128" v="527" actId="20577"/>
          <ac:graphicFrameMkLst>
            <pc:docMk/>
            <pc:sldMk cId="0" sldId="264"/>
            <ac:graphicFrameMk id="143" creationId="{00000000-0000-0000-0000-000000000000}"/>
          </ac:graphicFrameMkLst>
        </pc:graphicFrameChg>
      </pc:sldChg>
      <pc:sldChg chg="modSp mod">
        <pc:chgData name="Zahra Bhiwandiwalla" userId="08943c19-4fa7-46e9-ab5b-d5fc090bf3dd" providerId="ADAL" clId="{14C596A4-43EB-45B1-93EC-701B7B72168F}" dt="2026-01-20T20:25:06.072" v="393" actId="20577"/>
        <pc:sldMkLst>
          <pc:docMk/>
          <pc:sldMk cId="0" sldId="265"/>
        </pc:sldMkLst>
        <pc:spChg chg="mod">
          <ac:chgData name="Zahra Bhiwandiwalla" userId="08943c19-4fa7-46e9-ab5b-d5fc090bf3dd" providerId="ADAL" clId="{14C596A4-43EB-45B1-93EC-701B7B72168F}" dt="2026-01-20T20:24:56.331" v="374" actId="20577"/>
          <ac:spMkLst>
            <pc:docMk/>
            <pc:sldMk cId="0" sldId="265"/>
            <ac:spMk id="149" creationId="{00000000-0000-0000-0000-000000000000}"/>
          </ac:spMkLst>
        </pc:spChg>
        <pc:spChg chg="mod">
          <ac:chgData name="Zahra Bhiwandiwalla" userId="08943c19-4fa7-46e9-ab5b-d5fc090bf3dd" providerId="ADAL" clId="{14C596A4-43EB-45B1-93EC-701B7B72168F}" dt="2026-01-20T20:25:06.072" v="393" actId="20577"/>
          <ac:spMkLst>
            <pc:docMk/>
            <pc:sldMk cId="0" sldId="265"/>
            <ac:spMk id="150" creationId="{00000000-0000-0000-0000-000000000000}"/>
          </ac:spMkLst>
        </pc:spChg>
      </pc:sldChg>
      <pc:sldChg chg="modSp mod">
        <pc:chgData name="Zahra Bhiwandiwalla" userId="08943c19-4fa7-46e9-ab5b-d5fc090bf3dd" providerId="ADAL" clId="{14C596A4-43EB-45B1-93EC-701B7B72168F}" dt="2026-01-20T20:25:41.977" v="433" actId="20577"/>
        <pc:sldMkLst>
          <pc:docMk/>
          <pc:sldMk cId="0" sldId="267"/>
        </pc:sldMkLst>
        <pc:spChg chg="mod">
          <ac:chgData name="Zahra Bhiwandiwalla" userId="08943c19-4fa7-46e9-ab5b-d5fc090bf3dd" providerId="ADAL" clId="{14C596A4-43EB-45B1-93EC-701B7B72168F}" dt="2026-01-20T20:25:41.977" v="433" actId="20577"/>
          <ac:spMkLst>
            <pc:docMk/>
            <pc:sldMk cId="0" sldId="267"/>
            <ac:spMk id="165" creationId="{00000000-0000-0000-0000-000000000000}"/>
          </ac:spMkLst>
        </pc:spChg>
      </pc:sldChg>
      <pc:sldChg chg="modSp mod">
        <pc:chgData name="Zahra Bhiwandiwalla" userId="08943c19-4fa7-46e9-ab5b-d5fc090bf3dd" providerId="ADAL" clId="{14C596A4-43EB-45B1-93EC-701B7B72168F}" dt="2026-01-20T20:33:40.095" v="1018" actId="20577"/>
        <pc:sldMkLst>
          <pc:docMk/>
          <pc:sldMk cId="0" sldId="270"/>
        </pc:sldMkLst>
        <pc:spChg chg="mod">
          <ac:chgData name="Zahra Bhiwandiwalla" userId="08943c19-4fa7-46e9-ab5b-d5fc090bf3dd" providerId="ADAL" clId="{14C596A4-43EB-45B1-93EC-701B7B72168F}" dt="2026-01-20T20:33:40.095" v="1018" actId="20577"/>
          <ac:spMkLst>
            <pc:docMk/>
            <pc:sldMk cId="0" sldId="270"/>
            <ac:spMk id="186" creationId="{00000000-0000-0000-0000-000000000000}"/>
          </ac:spMkLst>
        </pc:spChg>
      </pc:sldChg>
      <pc:sldChg chg="modSp mod">
        <pc:chgData name="Zahra Bhiwandiwalla" userId="08943c19-4fa7-46e9-ab5b-d5fc090bf3dd" providerId="ADAL" clId="{14C596A4-43EB-45B1-93EC-701B7B72168F}" dt="2026-01-20T17:25:10.224" v="9" actId="20577"/>
        <pc:sldMkLst>
          <pc:docMk/>
          <pc:sldMk cId="0" sldId="271"/>
        </pc:sldMkLst>
        <pc:spChg chg="mod">
          <ac:chgData name="Zahra Bhiwandiwalla" userId="08943c19-4fa7-46e9-ab5b-d5fc090bf3dd" providerId="ADAL" clId="{14C596A4-43EB-45B1-93EC-701B7B72168F}" dt="2026-01-20T17:25:10.224" v="9" actId="20577"/>
          <ac:spMkLst>
            <pc:docMk/>
            <pc:sldMk cId="0" sldId="271"/>
            <ac:spMk id="193" creationId="{00000000-0000-0000-0000-000000000000}"/>
          </ac:spMkLst>
        </pc:spChg>
      </pc:sldChg>
      <pc:sldChg chg="new del">
        <pc:chgData name="Zahra Bhiwandiwalla" userId="08943c19-4fa7-46e9-ab5b-d5fc090bf3dd" providerId="ADAL" clId="{14C596A4-43EB-45B1-93EC-701B7B72168F}" dt="2026-01-20T19:53:49.701" v="11" actId="680"/>
        <pc:sldMkLst>
          <pc:docMk/>
          <pc:sldMk cId="2735109714" sldId="272"/>
        </pc:sldMkLst>
      </pc:sldChg>
      <pc:sldChg chg="addSp delSp modSp add mod">
        <pc:chgData name="Zahra Bhiwandiwalla" userId="08943c19-4fa7-46e9-ab5b-d5fc090bf3dd" providerId="ADAL" clId="{14C596A4-43EB-45B1-93EC-701B7B72168F}" dt="2026-01-20T19:57:43.640" v="111" actId="255"/>
        <pc:sldMkLst>
          <pc:docMk/>
          <pc:sldMk cId="3295816739" sldId="272"/>
        </pc:sldMkLst>
        <pc:spChg chg="add del mod">
          <ac:chgData name="Zahra Bhiwandiwalla" userId="08943c19-4fa7-46e9-ab5b-d5fc090bf3dd" providerId="ADAL" clId="{14C596A4-43EB-45B1-93EC-701B7B72168F}" dt="2026-01-20T19:54:32.409" v="19" actId="478"/>
          <ac:spMkLst>
            <pc:docMk/>
            <pc:sldMk cId="3295816739" sldId="272"/>
            <ac:spMk id="3" creationId="{D31C2798-E672-4A40-E38E-0A777D5CF2AA}"/>
          </ac:spMkLst>
        </pc:spChg>
        <pc:spChg chg="mod">
          <ac:chgData name="Zahra Bhiwandiwalla" userId="08943c19-4fa7-46e9-ab5b-d5fc090bf3dd" providerId="ADAL" clId="{14C596A4-43EB-45B1-93EC-701B7B72168F}" dt="2026-01-20T19:56:41.366" v="102" actId="20577"/>
          <ac:spMkLst>
            <pc:docMk/>
            <pc:sldMk cId="3295816739" sldId="272"/>
            <ac:spMk id="112" creationId="{8ADC8EF9-D447-C8F5-5080-0E45A788F77E}"/>
          </ac:spMkLst>
        </pc:spChg>
        <pc:spChg chg="del mod">
          <ac:chgData name="Zahra Bhiwandiwalla" userId="08943c19-4fa7-46e9-ab5b-d5fc090bf3dd" providerId="ADAL" clId="{14C596A4-43EB-45B1-93EC-701B7B72168F}" dt="2026-01-20T19:54:05.313" v="15"/>
          <ac:spMkLst>
            <pc:docMk/>
            <pc:sldMk cId="3295816739" sldId="272"/>
            <ac:spMk id="113" creationId="{8803FB38-B9AE-FD14-293D-F0ED81A88B5D}"/>
          </ac:spMkLst>
        </pc:spChg>
        <pc:graphicFrameChg chg="add mod modGraphic">
          <ac:chgData name="Zahra Bhiwandiwalla" userId="08943c19-4fa7-46e9-ab5b-d5fc090bf3dd" providerId="ADAL" clId="{14C596A4-43EB-45B1-93EC-701B7B72168F}" dt="2026-01-20T19:57:43.640" v="111" actId="255"/>
          <ac:graphicFrameMkLst>
            <pc:docMk/>
            <pc:sldMk cId="3295816739" sldId="272"/>
            <ac:graphicFrameMk id="2" creationId="{D57CD035-F982-8368-C4B1-9858C7783FC4}"/>
          </ac:graphicFrameMkLst>
        </pc:graphicFrameChg>
      </pc:sldChg>
      <pc:sldChg chg="modSp add mod">
        <pc:chgData name="Zahra Bhiwandiwalla" userId="08943c19-4fa7-46e9-ab5b-d5fc090bf3dd" providerId="ADAL" clId="{14C596A4-43EB-45B1-93EC-701B7B72168F}" dt="2026-01-20T20:29:41.241" v="718" actId="255"/>
        <pc:sldMkLst>
          <pc:docMk/>
          <pc:sldMk cId="3590751191" sldId="273"/>
        </pc:sldMkLst>
        <pc:spChg chg="mod">
          <ac:chgData name="Zahra Bhiwandiwalla" userId="08943c19-4fa7-46e9-ab5b-d5fc090bf3dd" providerId="ADAL" clId="{14C596A4-43EB-45B1-93EC-701B7B72168F}" dt="2026-01-20T20:28:35.848" v="586" actId="14100"/>
          <ac:spMkLst>
            <pc:docMk/>
            <pc:sldMk cId="3590751191" sldId="273"/>
            <ac:spMk id="2" creationId="{AB25283F-66EF-D16D-9E7D-BFD0C691DFDD}"/>
          </ac:spMkLst>
        </pc:spChg>
        <pc:spChg chg="mod">
          <ac:chgData name="Zahra Bhiwandiwalla" userId="08943c19-4fa7-46e9-ab5b-d5fc090bf3dd" providerId="ADAL" clId="{14C596A4-43EB-45B1-93EC-701B7B72168F}" dt="2026-01-20T20:29:41.241" v="718" actId="255"/>
          <ac:spMkLst>
            <pc:docMk/>
            <pc:sldMk cId="3590751191" sldId="273"/>
            <ac:spMk id="126" creationId="{3A02A038-68D3-F327-58B9-B295C0DEC459}"/>
          </ac:spMkLst>
        </pc:spChg>
      </pc:sldChg>
      <pc:sldChg chg="modSp add mod ord">
        <pc:chgData name="Zahra Bhiwandiwalla" userId="08943c19-4fa7-46e9-ab5b-d5fc090bf3dd" providerId="ADAL" clId="{14C596A4-43EB-45B1-93EC-701B7B72168F}" dt="2026-01-20T20:30:44.992" v="725" actId="255"/>
        <pc:sldMkLst>
          <pc:docMk/>
          <pc:sldMk cId="1764423441" sldId="274"/>
        </pc:sldMkLst>
        <pc:spChg chg="mod">
          <ac:chgData name="Zahra Bhiwandiwalla" userId="08943c19-4fa7-46e9-ab5b-d5fc090bf3dd" providerId="ADAL" clId="{14C596A4-43EB-45B1-93EC-701B7B72168F}" dt="2026-01-20T20:30:44.992" v="725" actId="255"/>
          <ac:spMkLst>
            <pc:docMk/>
            <pc:sldMk cId="1764423441" sldId="274"/>
            <ac:spMk id="113" creationId="{8D927FE5-7022-8754-A26A-FD2D832B30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3" name="Google Shape;15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1" name="Google Shape;16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8" name="Google Shape;16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5" name="Google Shape;17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2" name="Google Shape;18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9" name="Google Shape;18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3" name="Google Shape;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E72709A6-ABD8-879E-7E6C-EB35B5DA7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:notes">
            <a:extLst>
              <a:ext uri="{FF2B5EF4-FFF2-40B4-BE49-F238E27FC236}">
                <a16:creationId xmlns:a16="http://schemas.microsoft.com/office/drawing/2014/main" id="{304F575A-A819-A5D4-38CC-3FEC96D97A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1:notes">
            <a:extLst>
              <a:ext uri="{FF2B5EF4-FFF2-40B4-BE49-F238E27FC236}">
                <a16:creationId xmlns:a16="http://schemas.microsoft.com/office/drawing/2014/main" id="{6BE7BCDE-3DB3-A305-E49C-18D6ABA9DC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1656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8F7D2EF0-F72B-FDAA-49D5-7B589A2F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:notes">
            <a:extLst>
              <a:ext uri="{FF2B5EF4-FFF2-40B4-BE49-F238E27FC236}">
                <a16:creationId xmlns:a16="http://schemas.microsoft.com/office/drawing/2014/main" id="{961E2972-7BFE-9922-C58E-09D4D8E1A3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1:notes">
            <a:extLst>
              <a:ext uri="{FF2B5EF4-FFF2-40B4-BE49-F238E27FC236}">
                <a16:creationId xmlns:a16="http://schemas.microsoft.com/office/drawing/2014/main" id="{C57E2D33-800D-E894-9CB6-6A95FD04CE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90774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3" name="Google Shape;12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8" name="Google Shape;13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>
          <a:extLst>
            <a:ext uri="{FF2B5EF4-FFF2-40B4-BE49-F238E27FC236}">
              <a16:creationId xmlns:a16="http://schemas.microsoft.com/office/drawing/2014/main" id="{710B66EC-C499-72C2-D36B-A2F03E930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:notes">
            <a:extLst>
              <a:ext uri="{FF2B5EF4-FFF2-40B4-BE49-F238E27FC236}">
                <a16:creationId xmlns:a16="http://schemas.microsoft.com/office/drawing/2014/main" id="{C6BF52B9-C090-4255-FAE6-8EA2E91B66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3" name="Google Shape;123;p19:notes">
            <a:extLst>
              <a:ext uri="{FF2B5EF4-FFF2-40B4-BE49-F238E27FC236}">
                <a16:creationId xmlns:a16="http://schemas.microsoft.com/office/drawing/2014/main" id="{8480FD72-DF1F-36F8-1F01-921B5DC43E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2526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6" name="Google Shape;14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FFFFCC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7217423" y="-136730"/>
            <a:ext cx="1926578" cy="6994728"/>
          </a:xfrm>
          <a:custGeom>
            <a:avLst/>
            <a:gdLst/>
            <a:ahLst/>
            <a:cxnLst/>
            <a:rect l="l" t="t" r="r" b="b"/>
            <a:pathLst>
              <a:path w="2078083" h="6857998" extrusionOk="0">
                <a:moveTo>
                  <a:pt x="151505" y="0"/>
                </a:moveTo>
                <a:lnTo>
                  <a:pt x="2078083" y="0"/>
                </a:lnTo>
                <a:lnTo>
                  <a:pt x="2078083" y="6857998"/>
                </a:lnTo>
                <a:lnTo>
                  <a:pt x="151505" y="6857998"/>
                </a:lnTo>
                <a:cubicBezTo>
                  <a:pt x="-210267" y="6290415"/>
                  <a:pt x="189461" y="4834783"/>
                  <a:pt x="189461" y="3691783"/>
                </a:cubicBezTo>
                <a:cubicBezTo>
                  <a:pt x="189461" y="2548783"/>
                  <a:pt x="-210267" y="575417"/>
                  <a:pt x="151505" y="0"/>
                </a:cubicBez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29829" y="1773237"/>
            <a:ext cx="8440503" cy="4532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4" name="Google Shape;14;p3"/>
          <p:cNvCxnSpPr/>
          <p:nvPr/>
        </p:nvCxnSpPr>
        <p:spPr>
          <a:xfrm rot="10800000">
            <a:off x="3116535" y="6482104"/>
            <a:ext cx="5753797" cy="0"/>
          </a:xfrm>
          <a:prstGeom prst="straightConnector1">
            <a:avLst/>
          </a:prstGeom>
          <a:noFill/>
          <a:ln w="1270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5" name="Google Shape;15;p3" descr="A picture containing text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b="13875"/>
          <a:stretch/>
        </p:blipFill>
        <p:spPr>
          <a:xfrm>
            <a:off x="138991" y="5622315"/>
            <a:ext cx="3013262" cy="90779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/>
          <p:nvPr/>
        </p:nvSpPr>
        <p:spPr>
          <a:xfrm>
            <a:off x="7078431" y="604637"/>
            <a:ext cx="1926578" cy="5648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Courage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Perseverance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Hard work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Achievement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Kindness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Respect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Pride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Aspiration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fgufaf9FkTTOkewJ-0K3eG3VHMbPm3kZaSukn7Z5uSO68uFg/viewform?usp=dialo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tudentoptions.co/NA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fgufaf9FkTTOkewJ-0K3eG3VHMbPm3kZaSukn7Z5uSO68uFg/viewform?usp=dialo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Google Shape;78;p14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/>
          <p:nvPr/>
        </p:nvSpPr>
        <p:spPr>
          <a:xfrm>
            <a:off x="208222" y="61673"/>
            <a:ext cx="43599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40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Welcome </a:t>
            </a:r>
            <a:endParaRPr sz="8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208230" y="1371600"/>
            <a:ext cx="6636707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2026 Year 9 Options Process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5" name="Google Shape;155;p23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6" name="Google Shape;156;p23"/>
          <p:cNvSpPr/>
          <p:nvPr/>
        </p:nvSpPr>
        <p:spPr>
          <a:xfrm>
            <a:off x="208221" y="61673"/>
            <a:ext cx="6389223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GCSE or Vocational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208222" y="1371600"/>
            <a:ext cx="6636707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218835" y="730373"/>
            <a:ext cx="77355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GCSE = L2 qualification, grades 9-1.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Vocational (BTEC, EDUCAS, OCR, WJEC) = L2 or L1 qualification; grades L2 Distinction * - L1 Pass.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L2 Pass = grade 4; L2 Distinction = grade 7.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GCSE = 100% examined with no coursework (some exceptions).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Vocational = coursework plus one exam. Number of units of coursework vary per course.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Admissions to NAC Sixth Form/ post-16 = 8 + good qualifications.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International Baccalaureate = 8+ GCSEs.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A levels, all/the majority of your courses should be GCSE and/or L2 vocational.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L3 vocational courses, a mix of GCSE/vocational.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qualifications are highly valued. It is about what you want from them.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Google Shape;163;p24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4" name="Google Shape;164;p24"/>
          <p:cNvSpPr/>
          <p:nvPr/>
        </p:nvSpPr>
        <p:spPr>
          <a:xfrm>
            <a:off x="208222" y="61673"/>
            <a:ext cx="7264294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How should you choose what options?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4"/>
          <p:cNvSpPr txBox="1"/>
          <p:nvPr/>
        </p:nvSpPr>
        <p:spPr>
          <a:xfrm>
            <a:off x="208222" y="875071"/>
            <a:ext cx="6647320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Think about…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/>
              <a:t>Taking a language – so many benefits!</a:t>
            </a:r>
            <a:endParaRPr lang="en-GB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njoy and are passionate about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 successful in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lan to study in the future, for example, particular requirements  for a course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ight want to go to university and study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ight want to be when you are older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Don’t:</a:t>
            </a:r>
            <a:b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ake choices based on friendships or current teachers or perceived difficulty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 options that are too similar, e.g. Art &amp; Photography 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0" name="Google Shape;170;p25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1" name="Google Shape;171;p25"/>
          <p:cNvSpPr/>
          <p:nvPr/>
        </p:nvSpPr>
        <p:spPr>
          <a:xfrm>
            <a:off x="208222" y="61673"/>
            <a:ext cx="6428552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To help you choose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5"/>
          <p:cNvSpPr txBox="1"/>
          <p:nvPr/>
        </p:nvSpPr>
        <p:spPr>
          <a:xfrm>
            <a:off x="68827" y="831316"/>
            <a:ext cx="7600200" cy="5955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Watch the videos</a:t>
            </a:r>
            <a:r>
              <a:rPr lang="en-GB" sz="2400" dirty="0"/>
              <a:t>: core and options - on the Year 9 Google Classroom.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en-GB" sz="2400" b="1" dirty="0"/>
              <a:t>Note: </a:t>
            </a:r>
            <a:r>
              <a:rPr lang="en-GB" sz="2400" dirty="0"/>
              <a:t>students can pick Hairdressing OR Public Services but not both because it will impact their qualification numbers and it is important they have a healthy mix of vocational and non- vocational qualifications.</a:t>
            </a:r>
          </a:p>
          <a:p>
            <a:endParaRPr lang="en-GB"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Speak to teachers tonight about subjects. Ask lots of questions. 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Read the Options Booklet: different courses, entry requirements, group size information, post-16 courses and career pathways.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7" name="Google Shape;177;p26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8" name="Google Shape;178;p26"/>
          <p:cNvSpPr/>
          <p:nvPr/>
        </p:nvSpPr>
        <p:spPr>
          <a:xfrm>
            <a:off x="208222" y="61673"/>
            <a:ext cx="7106978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To help you choose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6"/>
          <p:cNvSpPr txBox="1"/>
          <p:nvPr/>
        </p:nvSpPr>
        <p:spPr>
          <a:xfrm>
            <a:off x="208221" y="894735"/>
            <a:ext cx="7205301" cy="489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Attend your 1-1 appointment, which was given to you by your tutor last week. Your tutor can also remind you of your time.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There are lots of people you can talk to who can help you make the right decision: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Parents/carers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tutor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Heads of Department and subject teachers. Don’t presume you know; ask the experts tonight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Head of Learning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Older brothers, sisters and friends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Google Shape;184;p27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08221" y="61673"/>
            <a:ext cx="6841507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Deadlines and the online process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73025" y="657825"/>
            <a:ext cx="7253100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deadline for choices to be submitted is </a:t>
            </a:r>
            <a:r>
              <a:rPr lang="en-GB" sz="2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r>
              <a:rPr lang="en-GB" sz="2000" b="1" i="0" u="sng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GB" sz="2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January.</a:t>
            </a:r>
            <a:endParaRPr sz="20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sng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latin typeface="Arial"/>
                <a:ea typeface="Arial"/>
                <a:cs typeface="Arial"/>
                <a:sym typeface="Arial"/>
              </a:rPr>
              <a:t>Follow the instructions </a:t>
            </a:r>
            <a:r>
              <a:rPr lang="en-GB" sz="2000" b="1" dirty="0"/>
              <a:t>on the communication your receive tomorrow morning.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>
                <a:solidFill>
                  <a:srgbClr val="000000"/>
                </a:solidFill>
              </a:rPr>
              <a:t>Students will have their options confirmed in the summer term.</a:t>
            </a:r>
            <a:endParaRPr sz="20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students who do not get their choices, once courses running have been confirmed, will be spoken to individually.</a:t>
            </a:r>
            <a:endParaRPr sz="20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Subjects are not put into A, B </a:t>
            </a:r>
            <a:r>
              <a:rPr lang="en-GB" sz="2000" dirty="0"/>
              <a:t>&amp; C 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blocks at this point as it would restrict choice considerably. They will be assigned</a:t>
            </a:r>
            <a:r>
              <a:rPr lang="en-GB" sz="2000" dirty="0"/>
              <a:t>,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once all choices </a:t>
            </a:r>
            <a:r>
              <a:rPr lang="en-GB" sz="2000" dirty="0"/>
              <a:t>are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submitted and we see what th</a:t>
            </a:r>
            <a:r>
              <a:rPr lang="en-GB" sz="2000" dirty="0"/>
              <a:t>e 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popular subject combinations are.</a:t>
            </a:r>
            <a:endParaRPr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Google Shape;191;p28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2" name="Google Shape;192;p28"/>
          <p:cNvSpPr/>
          <p:nvPr/>
        </p:nvSpPr>
        <p:spPr>
          <a:xfrm>
            <a:off x="208222" y="61673"/>
            <a:ext cx="6969326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The rest of your evening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8"/>
          <p:cNvSpPr txBox="1"/>
          <p:nvPr/>
        </p:nvSpPr>
        <p:spPr>
          <a:xfrm>
            <a:off x="208222" y="796945"/>
            <a:ext cx="6647400" cy="50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T</a:t>
            </a: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onight: open until 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7.00pm</a:t>
            </a:r>
            <a:r>
              <a:rPr lang="en-GB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for you to speak to teachers in the New Hall and other rooms.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DCA talk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Library: Maths and English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S1: Separate Sciences/ Science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E4: History/ Geography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E3: Languages (French &amp; Spanish)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E2: Public Services/ Health &amp; Social Care/ BTEC Sport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E1: Food/ Design &amp; Technology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Learning Hub: SEND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New Hall: all other subjects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Exit from Reception (next to New Hall)</a:t>
            </a: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Please follow the one way system: DCA to New Hall. Prefects, signs and our lovely staff to help you!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5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6" name="Google Shape;86;p15"/>
          <p:cNvSpPr/>
          <p:nvPr/>
        </p:nvSpPr>
        <p:spPr>
          <a:xfrm>
            <a:off x="208222" y="61673"/>
            <a:ext cx="43599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8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291350" y="1367125"/>
            <a:ext cx="55917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World Travel Images – Browse 87,445,875 Stock Photos ...">
            <a:extLst>
              <a:ext uri="{FF2B5EF4-FFF2-40B4-BE49-F238E27FC236}">
                <a16:creationId xmlns:a16="http://schemas.microsoft.com/office/drawing/2014/main" id="{F2C71323-B33F-AEBF-1E9D-DB331F727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58" y="886206"/>
            <a:ext cx="25717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CD39BF7-2394-0D77-A262-F9BBFA5631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1329" y="2478882"/>
            <a:ext cx="1857375" cy="1743075"/>
          </a:xfrm>
          <a:prstGeom prst="rect">
            <a:avLst/>
          </a:prstGeom>
        </p:spPr>
      </p:pic>
      <p:pic>
        <p:nvPicPr>
          <p:cNvPr id="1028" name="Picture 4" descr="Tradesmen group hi-res stock photography and images - Alamy">
            <a:extLst>
              <a:ext uri="{FF2B5EF4-FFF2-40B4-BE49-F238E27FC236}">
                <a16:creationId xmlns:a16="http://schemas.microsoft.com/office/drawing/2014/main" id="{1AC4A357-C678-08D4-F949-C7AA0FD00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88" y="2524891"/>
            <a:ext cx="19240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ilm Production Photos, Download The BEST Free Film ...">
            <a:extLst>
              <a:ext uri="{FF2B5EF4-FFF2-40B4-BE49-F238E27FC236}">
                <a16:creationId xmlns:a16="http://schemas.microsoft.com/office/drawing/2014/main" id="{C62C9E80-3D75-1272-44D9-28D048F8B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172" y="2701052"/>
            <a:ext cx="238125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C3F8215-7101-3A30-A0A2-718151BF51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6990" y="4108971"/>
            <a:ext cx="1819275" cy="14097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6A587C-3AB7-A4CB-2721-8C2D70DC79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60544" y="886206"/>
            <a:ext cx="1847850" cy="1409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FF4A91-DBA0-F183-6223-A9BC7E3A86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29889" y="4479322"/>
            <a:ext cx="1943100" cy="1409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8A92BB-A298-7F98-9831-C374A5670C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70430" y="857215"/>
            <a:ext cx="2028825" cy="1409700"/>
          </a:xfrm>
          <a:prstGeom prst="rect">
            <a:avLst/>
          </a:prstGeom>
        </p:spPr>
      </p:pic>
      <p:pic>
        <p:nvPicPr>
          <p:cNvPr id="1032" name="Picture 8" descr="Free Geologist examining rocks Image - Geologist, Rocks ...">
            <a:extLst>
              <a:ext uri="{FF2B5EF4-FFF2-40B4-BE49-F238E27FC236}">
                <a16:creationId xmlns:a16="http://schemas.microsoft.com/office/drawing/2014/main" id="{EA87E7B6-DC0A-8340-1B76-D600A6A6F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464" y="4645892"/>
            <a:ext cx="25622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49CCB3-27F9-48B5-E331-B8055EBE8770}"/>
              </a:ext>
            </a:extLst>
          </p:cNvPr>
          <p:cNvSpPr txBox="1"/>
          <p:nvPr/>
        </p:nvSpPr>
        <p:spPr>
          <a:xfrm>
            <a:off x="208222" y="36576"/>
            <a:ext cx="5167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A5582"/>
                </a:solidFill>
              </a:rPr>
              <a:t>Your future</a:t>
            </a:r>
            <a:endParaRPr lang="en-GB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6D5924D0-12AB-732A-F1F2-40B90152B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1">
            <a:extLst>
              <a:ext uri="{FF2B5EF4-FFF2-40B4-BE49-F238E27FC236}">
                <a16:creationId xmlns:a16="http://schemas.microsoft.com/office/drawing/2014/main" id="{0E02E467-0116-9A59-5266-F58E7694EEAE}"/>
              </a:ext>
            </a:extLst>
          </p:cNvPr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1">
            <a:extLst>
              <a:ext uri="{FF2B5EF4-FFF2-40B4-BE49-F238E27FC236}">
                <a16:creationId xmlns:a16="http://schemas.microsoft.com/office/drawing/2014/main" id="{16EC8F24-1052-DAA4-BAE9-26D5333ADB6C}"/>
              </a:ext>
            </a:extLst>
          </p:cNvPr>
          <p:cNvSpPr/>
          <p:nvPr/>
        </p:nvSpPr>
        <p:spPr>
          <a:xfrm>
            <a:off x="208222" y="61673"/>
            <a:ext cx="43599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The process </a:t>
            </a:r>
            <a:endParaRPr sz="32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>
            <a:extLst>
              <a:ext uri="{FF2B5EF4-FFF2-40B4-BE49-F238E27FC236}">
                <a16:creationId xmlns:a16="http://schemas.microsoft.com/office/drawing/2014/main" id="{8D927FE5-7022-8754-A26A-FD2D832B3089}"/>
              </a:ext>
            </a:extLst>
          </p:cNvPr>
          <p:cNvSpPr txBox="1"/>
          <p:nvPr/>
        </p:nvSpPr>
        <p:spPr>
          <a:xfrm>
            <a:off x="208222" y="685509"/>
            <a:ext cx="7166100" cy="5062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</a:rPr>
              <a:t>Watch subject videos 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assemblies and on the Google Classroom.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</a:rPr>
              <a:t>Attend the Year 9 Options Evening 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learn about subjects and speak to teachers.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</a:rPr>
              <a:t>1-1 appointments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</a:t>
            </a:r>
            <a:r>
              <a:rPr lang="en-GB" sz="2400" dirty="0"/>
              <a:t>Mr Austin, Miss Dunne, the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SLT and SEND Team – between 2</a:t>
            </a:r>
            <a:r>
              <a:rPr lang="en-GB" sz="2400" dirty="0"/>
              <a:t>3</a:t>
            </a:r>
            <a:r>
              <a:rPr lang="en-GB" sz="2400" baseline="30000" dirty="0"/>
              <a:t>rd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Jan – </a:t>
            </a:r>
            <a:r>
              <a:rPr lang="en-GB" sz="2400" dirty="0"/>
              <a:t>30</a:t>
            </a:r>
            <a:r>
              <a:rPr lang="en-GB" sz="2400" baseline="30000" dirty="0"/>
              <a:t>th</a:t>
            </a:r>
            <a:r>
              <a:rPr lang="en-GB" sz="2400" dirty="0"/>
              <a:t> 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Jan.</a:t>
            </a:r>
            <a:endParaRPr sz="24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i="0" u="none" strike="noStrike" cap="none" dirty="0">
                <a:solidFill>
                  <a:srgbClr val="000000"/>
                </a:solidFill>
              </a:rPr>
              <a:t>Deadline for submitting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options is </a:t>
            </a:r>
            <a:r>
              <a:rPr lang="en-GB" sz="2400" dirty="0"/>
              <a:t>30</a:t>
            </a:r>
            <a:r>
              <a:rPr lang="en-GB" sz="2400" baseline="30000" dirty="0"/>
              <a:t>th</a:t>
            </a:r>
            <a:r>
              <a:rPr lang="en-GB" sz="2400" dirty="0"/>
              <a:t> Jan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Online process 23</a:t>
            </a:r>
            <a:r>
              <a:rPr lang="en-GB" sz="24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Jan to 3</a:t>
            </a:r>
            <a:r>
              <a:rPr lang="en-GB" sz="2400" dirty="0"/>
              <a:t>0</a:t>
            </a:r>
            <a:r>
              <a:rPr lang="en-GB" sz="2400" baseline="30000" dirty="0"/>
              <a:t>th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Jan.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4423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1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1"/>
          <p:cNvSpPr/>
          <p:nvPr/>
        </p:nvSpPr>
        <p:spPr>
          <a:xfrm>
            <a:off x="208222" y="61673"/>
            <a:ext cx="43599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The process </a:t>
            </a:r>
            <a:endParaRPr sz="32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208222" y="685509"/>
            <a:ext cx="7166100" cy="5555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7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/>
            <a:r>
              <a:rPr lang="en-GB" sz="2000" b="1" dirty="0"/>
              <a:t>Geography/ History Google Form: </a:t>
            </a:r>
            <a:r>
              <a:rPr lang="en-GB" sz="2000" u="sng" dirty="0">
                <a:hlinkClick r:id="rId3"/>
              </a:rPr>
              <a:t>https://docs.google.com/forms/d/e/1FAIpQLSfgufaf9FkTTOkewJ-0K3eG3VHMbPm3kZaSukn7Z5uSO68uFg/viewform?usp=dialog</a:t>
            </a:r>
            <a:endParaRPr lang="en-GB" sz="20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000" b="1" dirty="0"/>
          </a:p>
          <a:p>
            <a:pPr lvl="0"/>
            <a:r>
              <a:rPr lang="en-GB" sz="2000" b="1" dirty="0"/>
              <a:t>Options link: </a:t>
            </a:r>
            <a:r>
              <a:rPr lang="en-GB" sz="2000" u="sng" dirty="0">
                <a:hlinkClick r:id="rId4"/>
              </a:rPr>
              <a:t>https://www.studentoptions.co/NAC</a:t>
            </a:r>
            <a:endParaRPr lang="en-GB" sz="2000" u="sng" dirty="0"/>
          </a:p>
          <a:p>
            <a:pPr lvl="0"/>
            <a:r>
              <a:rPr lang="en-GB" sz="2000" b="1" u="sng" dirty="0"/>
              <a:t>You will receive letter tomorrow morning with your log in details</a:t>
            </a:r>
            <a:endParaRPr lang="en-GB" sz="20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>
                <a:solidFill>
                  <a:srgbClr val="000000"/>
                </a:solidFill>
              </a:rPr>
              <a:t>All student options are collated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option blocks created. Not a first come first served basis.</a:t>
            </a:r>
            <a:endParaRPr lang="en-GB" sz="20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 dirty="0">
                <a:solidFill>
                  <a:srgbClr val="000000"/>
                </a:solidFill>
              </a:rPr>
              <a:t>Options confirmed to students in the summer term, after the May half term.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If courses aren’t running, students will be spoken to and can chose another option.</a:t>
            </a:r>
            <a:endParaRPr lang="en-GB" sz="20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>
          <a:extLst>
            <a:ext uri="{FF2B5EF4-FFF2-40B4-BE49-F238E27FC236}">
              <a16:creationId xmlns:a16="http://schemas.microsoft.com/office/drawing/2014/main" id="{F02A16B8-1B3F-398B-4921-7EE9318E4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p1">
            <a:extLst>
              <a:ext uri="{FF2B5EF4-FFF2-40B4-BE49-F238E27FC236}">
                <a16:creationId xmlns:a16="http://schemas.microsoft.com/office/drawing/2014/main" id="{2CD5C8F0-94F8-ACD6-8317-20BB3D0E4349}"/>
              </a:ext>
            </a:extLst>
          </p:cNvPr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1">
            <a:extLst>
              <a:ext uri="{FF2B5EF4-FFF2-40B4-BE49-F238E27FC236}">
                <a16:creationId xmlns:a16="http://schemas.microsoft.com/office/drawing/2014/main" id="{8ADC8EF9-D447-C8F5-5080-0E45A788F77E}"/>
              </a:ext>
            </a:extLst>
          </p:cNvPr>
          <p:cNvSpPr/>
          <p:nvPr/>
        </p:nvSpPr>
        <p:spPr>
          <a:xfrm>
            <a:off x="208222" y="61673"/>
            <a:ext cx="43599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dirty="0">
                <a:solidFill>
                  <a:srgbClr val="0A5582"/>
                </a:solidFill>
              </a:rPr>
              <a:t>Core subjects</a:t>
            </a:r>
            <a:r>
              <a:rPr lang="en-GB" sz="32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7CD035-F982-8368-C4B1-9858C7783F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644452"/>
              </p:ext>
            </p:extLst>
          </p:nvPr>
        </p:nvGraphicFramePr>
        <p:xfrm>
          <a:off x="208221" y="1322910"/>
          <a:ext cx="6900504" cy="1986116"/>
        </p:xfrm>
        <a:graphic>
          <a:graphicData uri="http://schemas.openxmlformats.org/drawingml/2006/table">
            <a:tbl>
              <a:tblPr firstRow="1" bandRow="1">
                <a:tableStyleId>{A31C0B84-6B06-4938-AE0E-94D1D6B38308}</a:tableStyleId>
              </a:tblPr>
              <a:tblGrid>
                <a:gridCol w="1150084">
                  <a:extLst>
                    <a:ext uri="{9D8B030D-6E8A-4147-A177-3AD203B41FA5}">
                      <a16:colId xmlns:a16="http://schemas.microsoft.com/office/drawing/2014/main" val="1900696868"/>
                    </a:ext>
                  </a:extLst>
                </a:gridCol>
                <a:gridCol w="1150084">
                  <a:extLst>
                    <a:ext uri="{9D8B030D-6E8A-4147-A177-3AD203B41FA5}">
                      <a16:colId xmlns:a16="http://schemas.microsoft.com/office/drawing/2014/main" val="2808381538"/>
                    </a:ext>
                  </a:extLst>
                </a:gridCol>
                <a:gridCol w="1150084">
                  <a:extLst>
                    <a:ext uri="{9D8B030D-6E8A-4147-A177-3AD203B41FA5}">
                      <a16:colId xmlns:a16="http://schemas.microsoft.com/office/drawing/2014/main" val="3132031821"/>
                    </a:ext>
                  </a:extLst>
                </a:gridCol>
                <a:gridCol w="1150084">
                  <a:extLst>
                    <a:ext uri="{9D8B030D-6E8A-4147-A177-3AD203B41FA5}">
                      <a16:colId xmlns:a16="http://schemas.microsoft.com/office/drawing/2014/main" val="769966311"/>
                    </a:ext>
                  </a:extLst>
                </a:gridCol>
                <a:gridCol w="1150084">
                  <a:extLst>
                    <a:ext uri="{9D8B030D-6E8A-4147-A177-3AD203B41FA5}">
                      <a16:colId xmlns:a16="http://schemas.microsoft.com/office/drawing/2014/main" val="3017127638"/>
                    </a:ext>
                  </a:extLst>
                </a:gridCol>
                <a:gridCol w="1150084">
                  <a:extLst>
                    <a:ext uri="{9D8B030D-6E8A-4147-A177-3AD203B41FA5}">
                      <a16:colId xmlns:a16="http://schemas.microsoft.com/office/drawing/2014/main" val="2359450057"/>
                    </a:ext>
                  </a:extLst>
                </a:gridCol>
              </a:tblGrid>
              <a:tr h="401156">
                <a:tc>
                  <a:txBody>
                    <a:bodyPr/>
                    <a:lstStyle/>
                    <a:p>
                      <a:r>
                        <a:rPr lang="en-GB" sz="1400" b="1" dirty="0"/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Maths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Science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Humanities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Core 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RS/ 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3706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1" u="none" strike="noStrike" cap="none" dirty="0"/>
                        <a:t>English Language GCSE &amp; English Literature GCSE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1" u="none" strike="noStrike" cap="none" dirty="0"/>
                        <a:t>Maths GCSE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1" u="none" strike="noStrike" cap="none" dirty="0"/>
                        <a:t>Combined Science (x 2 GCSEs)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b="1" u="none" strike="noStrike" cap="none" dirty="0"/>
                        <a:t>History or Geography GCSE (a choice of either)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u="none" strike="noStrike" cap="none" dirty="0"/>
                        <a:t>No final</a:t>
                      </a:r>
                      <a:endParaRPr lang="en-GB"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u="none" strike="noStrike" cap="none" dirty="0"/>
                        <a:t>exam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u="none" strike="noStrike" cap="none" dirty="0"/>
                        <a:t>No final</a:t>
                      </a:r>
                      <a:endParaRPr lang="en-GB" sz="14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 u="none" strike="noStrike" cap="none" dirty="0"/>
                        <a:t>exam</a:t>
                      </a:r>
                      <a:endParaRPr lang="en-GB" sz="1400" dirty="0"/>
                    </a:p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762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81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5" name="Google Shape;125;p19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6" name="Google Shape;126;p19"/>
          <p:cNvSpPr/>
          <p:nvPr/>
        </p:nvSpPr>
        <p:spPr>
          <a:xfrm>
            <a:off x="208222" y="61673"/>
            <a:ext cx="6792346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The choices students need to make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7D1EBA-8BFF-BC6B-D882-C2BB976189CF}"/>
              </a:ext>
            </a:extLst>
          </p:cNvPr>
          <p:cNvSpPr txBox="1"/>
          <p:nvPr/>
        </p:nvSpPr>
        <p:spPr>
          <a:xfrm>
            <a:off x="208222" y="855406"/>
            <a:ext cx="67923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All choose either History or Geography</a:t>
            </a:r>
          </a:p>
          <a:p>
            <a:pPr lvl="0"/>
            <a:endParaRPr lang="en-GB" sz="2400" b="1" dirty="0"/>
          </a:p>
          <a:p>
            <a:pPr lvl="0"/>
            <a:r>
              <a:rPr lang="en-GB" sz="2400" b="1" dirty="0"/>
              <a:t>Geography/ History Google Form: </a:t>
            </a:r>
            <a:r>
              <a:rPr lang="en-GB" sz="2400" u="sng" dirty="0">
                <a:hlinkClick r:id="rId3"/>
              </a:rPr>
              <a:t>https://docs.google.com/forms/d/e/1FAIpQLSfgufaf9FkTTOkewJ-0K3eG3VHMbPm3kZaSukn7Z5uSO68uFg/viewform?usp=dialog</a:t>
            </a:r>
            <a:endParaRPr lang="en-GB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0" name="Google Shape;140;p21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1" name="Google Shape;141;p21"/>
          <p:cNvSpPr/>
          <p:nvPr/>
        </p:nvSpPr>
        <p:spPr>
          <a:xfrm>
            <a:off x="208222" y="61673"/>
            <a:ext cx="6880836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The choices students need to make </a:t>
            </a:r>
            <a:endParaRPr sz="3200" b="0" i="0" u="none" strike="noStrike" cap="none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208222" y="722766"/>
            <a:ext cx="715613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History, Geography – they are also optional subjects as well as compulsory.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/>
              <a:t>Students indicate what they would </a:t>
            </a:r>
            <a:r>
              <a:rPr lang="en-GB" sz="2000" b="1" dirty="0"/>
              <a:t>like</a:t>
            </a:r>
            <a:r>
              <a:rPr lang="en-GB" sz="2000" dirty="0"/>
              <a:t> to study: three options, plus one reserve. They must be happy to study their reserve. 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0231B6-43F6-010B-EAB0-15C089371C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65245"/>
              </p:ext>
            </p:extLst>
          </p:nvPr>
        </p:nvGraphicFramePr>
        <p:xfrm>
          <a:off x="649224" y="2112919"/>
          <a:ext cx="6373368" cy="3668711"/>
        </p:xfrm>
        <a:graphic>
          <a:graphicData uri="http://schemas.openxmlformats.org/drawingml/2006/table">
            <a:tbl>
              <a:tblPr firstRow="1" firstCol="1" bandRow="1">
                <a:tableStyleId>{A31C0B84-6B06-4938-AE0E-94D1D6B38308}</a:tableStyleId>
              </a:tblPr>
              <a:tblGrid>
                <a:gridCol w="3267992">
                  <a:extLst>
                    <a:ext uri="{9D8B030D-6E8A-4147-A177-3AD203B41FA5}">
                      <a16:colId xmlns:a16="http://schemas.microsoft.com/office/drawing/2014/main" val="2116615042"/>
                    </a:ext>
                  </a:extLst>
                </a:gridCol>
                <a:gridCol w="3105376">
                  <a:extLst>
                    <a:ext uri="{9D8B030D-6E8A-4147-A177-3AD203B41FA5}">
                      <a16:colId xmlns:a16="http://schemas.microsoft.com/office/drawing/2014/main" val="3818251120"/>
                    </a:ext>
                  </a:extLst>
                </a:gridCol>
              </a:tblGrid>
              <a:tr h="2693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Art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History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7973520"/>
                  </a:ext>
                </a:extLst>
              </a:tr>
              <a:tr h="294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Business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Media Studies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5001567"/>
                  </a:ext>
                </a:extLst>
              </a:tr>
              <a:tr h="294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Computer Science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Music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3341548"/>
                  </a:ext>
                </a:extLst>
              </a:tr>
              <a:tr h="294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Design Technology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Performing Arts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2015339"/>
                  </a:ext>
                </a:extLst>
              </a:tr>
              <a:tr h="3401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Drama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Photography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4235754"/>
                  </a:ext>
                </a:extLst>
              </a:tr>
              <a:tr h="5387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Food Preparation &amp; Nutrition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Public Services (vocational)                                  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8689403"/>
                  </a:ext>
                </a:extLst>
              </a:tr>
              <a:tr h="294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French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Religious Studies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56421"/>
                  </a:ext>
                </a:extLst>
              </a:tr>
              <a:tr h="4830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Geography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Separate Sciences (GCSE)                                           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5504807"/>
                  </a:ext>
                </a:extLst>
              </a:tr>
              <a:tr h="294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>
                          <a:effectLst/>
                        </a:rPr>
                        <a:t>Hair (vocational)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Spanish (GCSE)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494283"/>
                  </a:ext>
                </a:extLst>
              </a:tr>
              <a:tr h="5387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Health &amp; Social Care (vocational)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dirty="0">
                          <a:effectLst/>
                        </a:rPr>
                        <a:t>Sport (vocational)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99082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>
          <a:extLst>
            <a:ext uri="{FF2B5EF4-FFF2-40B4-BE49-F238E27FC236}">
              <a16:creationId xmlns:a16="http://schemas.microsoft.com/office/drawing/2014/main" id="{8606D5FD-9E3D-9B4C-7EFA-1C73A14F8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5" name="Google Shape;125;p19">
            <a:extLst>
              <a:ext uri="{FF2B5EF4-FFF2-40B4-BE49-F238E27FC236}">
                <a16:creationId xmlns:a16="http://schemas.microsoft.com/office/drawing/2014/main" id="{D459271B-AD23-C165-239C-7C7C080D0A70}"/>
              </a:ext>
            </a:extLst>
          </p:cNvPr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6" name="Google Shape;126;p19">
            <a:extLst>
              <a:ext uri="{FF2B5EF4-FFF2-40B4-BE49-F238E27FC236}">
                <a16:creationId xmlns:a16="http://schemas.microsoft.com/office/drawing/2014/main" id="{3A02A038-68D3-F327-58B9-B295C0DEC459}"/>
              </a:ext>
            </a:extLst>
          </p:cNvPr>
          <p:cNvSpPr/>
          <p:nvPr/>
        </p:nvSpPr>
        <p:spPr>
          <a:xfrm>
            <a:off x="208221" y="61673"/>
            <a:ext cx="7588759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2800" dirty="0">
                <a:solidFill>
                  <a:srgbClr val="0A5582"/>
                </a:solidFill>
              </a:rPr>
              <a:t>The benefits of continuing your language</a:t>
            </a:r>
            <a:endParaRPr sz="28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25283F-66EF-D16D-9E7D-BFD0C691DFDD}"/>
              </a:ext>
            </a:extLst>
          </p:cNvPr>
          <p:cNvSpPr txBox="1"/>
          <p:nvPr/>
        </p:nvSpPr>
        <p:spPr>
          <a:xfrm>
            <a:off x="208221" y="855406"/>
            <a:ext cx="74609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 French or Spanish GCSE is highly valued by employers, universities and other educational institutions. </a:t>
            </a:r>
          </a:p>
          <a:p>
            <a:endParaRPr lang="en-GB" sz="2400" dirty="0"/>
          </a:p>
          <a:p>
            <a:r>
              <a:rPr lang="en-GB" sz="2400" dirty="0"/>
              <a:t>It can improve a young person’s career prospects, improves memory and fine tunes problem solving skills. </a:t>
            </a:r>
          </a:p>
          <a:p>
            <a:endParaRPr lang="en-GB" sz="2400" dirty="0"/>
          </a:p>
          <a:p>
            <a:r>
              <a:rPr lang="en-GB" sz="2400" dirty="0"/>
              <a:t>Students who take a language develop strong verbal and written communication skills and they also develop their resilience and confidence. </a:t>
            </a:r>
          </a:p>
          <a:p>
            <a:endParaRPr lang="en-GB" sz="2400" dirty="0"/>
          </a:p>
          <a:p>
            <a:r>
              <a:rPr lang="en-GB" sz="2400" dirty="0"/>
              <a:t>There are an abundance of cultural benefits as it can lead to travelling, studying overseas and working globally. </a:t>
            </a:r>
          </a:p>
        </p:txBody>
      </p:sp>
    </p:spTree>
    <p:extLst>
      <p:ext uri="{BB962C8B-B14F-4D97-AF65-F5344CB8AC3E}">
        <p14:creationId xmlns:p14="http://schemas.microsoft.com/office/powerpoint/2010/main" val="3590751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8" name="Google Shape;148;p22"/>
          <p:cNvCxnSpPr/>
          <p:nvPr/>
        </p:nvCxnSpPr>
        <p:spPr>
          <a:xfrm rot="10800000">
            <a:off x="-94" y="654211"/>
            <a:ext cx="8895900" cy="1800"/>
          </a:xfrm>
          <a:prstGeom prst="straightConnector1">
            <a:avLst/>
          </a:prstGeom>
          <a:noFill/>
          <a:ln w="19050" cap="flat" cmpd="sng">
            <a:solidFill>
              <a:srgbClr val="B7D43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9" name="Google Shape;149;p22"/>
          <p:cNvSpPr/>
          <p:nvPr/>
        </p:nvSpPr>
        <p:spPr>
          <a:xfrm>
            <a:off x="208221" y="61673"/>
            <a:ext cx="6841507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32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Why a </a:t>
            </a:r>
            <a:r>
              <a:rPr lang="en-GB" sz="3200" dirty="0">
                <a:solidFill>
                  <a:srgbClr val="0A5582"/>
                </a:solidFill>
              </a:rPr>
              <a:t>reserve 4</a:t>
            </a:r>
            <a:r>
              <a:rPr lang="en-GB" sz="3200" baseline="30000" dirty="0">
                <a:solidFill>
                  <a:srgbClr val="0A5582"/>
                </a:solidFill>
              </a:rPr>
              <a:t>th </a:t>
            </a:r>
            <a:r>
              <a:rPr lang="en-GB" sz="3200" b="0" i="0" u="none" strike="noStrike" cap="none" dirty="0">
                <a:solidFill>
                  <a:srgbClr val="0A5582"/>
                </a:solidFill>
                <a:latin typeface="Arial"/>
                <a:ea typeface="Arial"/>
                <a:cs typeface="Arial"/>
                <a:sym typeface="Arial"/>
              </a:rPr>
              <a:t>choice?  </a:t>
            </a:r>
            <a:endParaRPr sz="3200" b="0" i="0" u="none" strike="noStrike" cap="none" dirty="0">
              <a:solidFill>
                <a:srgbClr val="0A558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208225" y="1090500"/>
            <a:ext cx="708270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have to factor in how many groups we are able to run for each subject.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 subjects have maximum group sizes (roughly 20) for safety or prac</a:t>
            </a:r>
            <a:r>
              <a:rPr lang="en-GB" sz="2400"/>
              <a:t>tical </a:t>
            </a: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reasons</a:t>
            </a:r>
            <a:r>
              <a:rPr lang="en-GB" sz="2400"/>
              <a:t>: Hairdressing, Food, D &amp; 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subjects will need a minimum group size to be able to run - around 15 approximately.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 subjects will be over- subscribed.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1162</Words>
  <Application>Microsoft Office PowerPoint</Application>
  <PresentationFormat>On-screen Show (4:3)</PresentationFormat>
  <Paragraphs>138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Amy Grashoff</dc:creator>
  <cp:lastModifiedBy>Zahra Bhiwandiwalla</cp:lastModifiedBy>
  <cp:revision>1</cp:revision>
  <dcterms:created xsi:type="dcterms:W3CDTF">2021-08-17T14:14:02Z</dcterms:created>
  <dcterms:modified xsi:type="dcterms:W3CDTF">2026-01-21T09:59:13Z</dcterms:modified>
</cp:coreProperties>
</file>